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9" r:id="rId4"/>
    <p:sldId id="259" r:id="rId5"/>
    <p:sldId id="260" r:id="rId6"/>
    <p:sldId id="294" r:id="rId7"/>
    <p:sldId id="261" r:id="rId8"/>
    <p:sldId id="291" r:id="rId9"/>
    <p:sldId id="262" r:id="rId10"/>
    <p:sldId id="263" r:id="rId11"/>
    <p:sldId id="264" r:id="rId12"/>
    <p:sldId id="292" r:id="rId13"/>
    <p:sldId id="265" r:id="rId14"/>
    <p:sldId id="268" r:id="rId15"/>
    <p:sldId id="295" r:id="rId16"/>
    <p:sldId id="266" r:id="rId17"/>
    <p:sldId id="296" r:id="rId18"/>
    <p:sldId id="290" r:id="rId19"/>
    <p:sldId id="269" r:id="rId20"/>
    <p:sldId id="270" r:id="rId21"/>
    <p:sldId id="297" r:id="rId22"/>
    <p:sldId id="271" r:id="rId23"/>
    <p:sldId id="272" r:id="rId24"/>
    <p:sldId id="298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bp.io/even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ibrahimkalkan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halilibrahimkalkan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active development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GitHub</a:t>
            </a: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FAQ /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Road map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Finalizing &amp; documenting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current features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Kubernetes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customize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installed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 market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easy discover &amp; install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secret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features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BETA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release date: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Q3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2023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 won’t replace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Suite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(for now)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setting up a microservice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 </a:t>
            </a:r>
            <a:r>
              <a:rPr lang="en-US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demo, pros &amp; cons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Running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solutions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by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https://community.abp.io/events</a:t>
            </a: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4A06B-308D-C739-5F1B-11698F8B2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82998"/>
            <a:ext cx="8051358" cy="48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1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Thanks for listening!</a:t>
            </a:r>
            <a:endParaRPr lang="en-US" sz="5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6414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Get the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</a:t>
            </a:r>
            <a:b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https://github.com/</a:t>
            </a:r>
            <a:r>
              <a:rPr lang="en-US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hikalkan/presentations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Follow me on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https://twitter.com/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hibrahimkalkan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Visit my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Website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halilibrahimkalkan.com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Have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Questions</a:t>
            </a: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?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Come to the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room</a:t>
            </a: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EC640-E2B9-BEB3-C32C-194029357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Ordering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1040637" y="1996990"/>
            <a:ext cx="25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PRODUCT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877" y="1690688"/>
            <a:ext cx="6690899" cy="111380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</p:txBody>
      </p:sp>
      <p:pic>
        <p:nvPicPr>
          <p:cNvPr id="5" name="Picture 4" descr="A red rectangular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3F94CCA4-41A9-4E32-CF61-0DD9400A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122575" cy="1113805"/>
          </a:xfrm>
          <a:prstGeom prst="rect">
            <a:avLst/>
          </a:prstGeom>
        </p:spPr>
      </p:pic>
      <p:pic>
        <p:nvPicPr>
          <p:cNvPr id="7" name="Picture 6" descr="A picture containing screenshot, colorfulness, rectangle, design&#10;&#10;Description automatically generated">
            <a:extLst>
              <a:ext uri="{FF2B5EF4-FFF2-40B4-BE49-F238E27FC236}">
                <a16:creationId xmlns:a16="http://schemas.microsoft.com/office/drawing/2014/main" id="{53D758A9-1214-6C06-AD71-63F00B49D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6" y="4344647"/>
            <a:ext cx="1245448" cy="1245448"/>
          </a:xfrm>
          <a:prstGeom prst="rect">
            <a:avLst/>
          </a:prstGeom>
        </p:spPr>
      </p:pic>
      <p:pic>
        <p:nvPicPr>
          <p:cNvPr id="9" name="Picture 8" descr="A picture containing rectangle, screenshot, symbol, graphics&#10;&#10;Description automatically generated">
            <a:extLst>
              <a:ext uri="{FF2B5EF4-FFF2-40B4-BE49-F238E27FC236}">
                <a16:creationId xmlns:a16="http://schemas.microsoft.com/office/drawing/2014/main" id="{05031CA0-6288-AA6C-3F72-32E6339BE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6950"/>
            <a:ext cx="1122575" cy="112257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CA23A3A-6E83-2E23-9BFE-EC655CA1C379}"/>
              </a:ext>
            </a:extLst>
          </p:cNvPr>
          <p:cNvSpPr txBox="1">
            <a:spLocks/>
          </p:cNvSpPr>
          <p:nvPr/>
        </p:nvSpPr>
        <p:spPr>
          <a:xfrm>
            <a:off x="2305877" y="3081334"/>
            <a:ext cx="6690899" cy="111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077F21-E510-9B85-C075-009FD27B291F}"/>
              </a:ext>
            </a:extLst>
          </p:cNvPr>
          <p:cNvSpPr txBox="1">
            <a:spLocks/>
          </p:cNvSpPr>
          <p:nvPr/>
        </p:nvSpPr>
        <p:spPr>
          <a:xfrm>
            <a:off x="2305877" y="4410468"/>
            <a:ext cx="6690899" cy="111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898</Words>
  <Application>Microsoft Office PowerPoint</Application>
  <PresentationFormat>Widescreen</PresentationFormat>
  <Paragraphs>172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ABP Studio: FAQ / Roadmap</vt:lpstr>
      <vt:lpstr>Summary</vt:lpstr>
      <vt:lpstr>ABP Community Talks https://community.abp.io/events 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103</cp:revision>
  <dcterms:created xsi:type="dcterms:W3CDTF">2022-02-27T10:42:11Z</dcterms:created>
  <dcterms:modified xsi:type="dcterms:W3CDTF">2023-05-10T10:32:25Z</dcterms:modified>
</cp:coreProperties>
</file>